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4" r:id="rId2"/>
    <p:sldId id="355" r:id="rId3"/>
    <p:sldId id="353" r:id="rId4"/>
    <p:sldId id="357" r:id="rId5"/>
    <p:sldId id="363" r:id="rId6"/>
    <p:sldId id="359" r:id="rId7"/>
    <p:sldId id="358" r:id="rId8"/>
    <p:sldId id="361" r:id="rId9"/>
    <p:sldId id="362" r:id="rId10"/>
    <p:sldId id="366" r:id="rId11"/>
    <p:sldId id="352" r:id="rId12"/>
    <p:sldId id="365" r:id="rId13"/>
    <p:sldId id="364" r:id="rId14"/>
    <p:sldId id="36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2AFF"/>
    <a:srgbClr val="80C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7" autoAdjust="0"/>
    <p:restoredTop sz="93667" autoAdjust="0"/>
  </p:normalViewPr>
  <p:slideViewPr>
    <p:cSldViewPr>
      <p:cViewPr varScale="1">
        <p:scale>
          <a:sx n="88" d="100"/>
          <a:sy n="88" d="100"/>
        </p:scale>
        <p:origin x="-1461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5D030-C1B0-4025-BBEA-BC054EC075D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47A6F-85C3-4C80-BA2F-9BB637C948C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43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996B6-489C-48A7-8202-0ABAB1549F37}" type="datetimeFigureOut">
              <a:rPr lang="fr-FR" smtClean="0"/>
              <a:pPr/>
              <a:t>18/05/2016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9C1E0-1A7E-4E4C-A26D-4A243E4385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17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795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57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144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53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27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02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92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2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315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53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889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90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62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C1E0-1A7E-4E4C-A26D-4A243E4385B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94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88865"/>
            <a:ext cx="9144000" cy="3691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noProof="0" dirty="0" smtClean="0">
                <a:solidFill>
                  <a:schemeClr val="bg1">
                    <a:lumMod val="50000"/>
                  </a:schemeClr>
                </a:solidFill>
              </a:rPr>
              <a:t>May 12,</a:t>
            </a:r>
            <a:r>
              <a:rPr lang="en-US" sz="1400" noProof="0" dirty="0" smtClean="0">
                <a:solidFill>
                  <a:schemeClr val="bg1">
                    <a:lumMod val="50000"/>
                  </a:schemeClr>
                </a:solidFill>
              </a:rPr>
              <a:t> 2016 – SOHO SWT</a:t>
            </a:r>
            <a:r>
              <a:rPr lang="en-US" sz="1400" baseline="0" noProof="0" dirty="0" smtClean="0">
                <a:solidFill>
                  <a:schemeClr val="bg1">
                    <a:lumMod val="50000"/>
                  </a:schemeClr>
                </a:solidFill>
              </a:rPr>
              <a:t> – F. Auchère – EIT status report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00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35966" y="12823"/>
            <a:ext cx="7848402" cy="43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 Rounded MT Bold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399459" y="6516248"/>
            <a:ext cx="734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5CDD42CC-B85A-462B-A02E-7B7BA8D39ECC}" type="slidenum">
              <a:rPr lang="fr-BE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‹N°›</a:t>
            </a:fld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/19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02" y="1"/>
            <a:ext cx="689597" cy="49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 Rounded MT Bold" pitchFamily="34" charset="0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25.jp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hyperlink" Target="https://vimeo.com/12232566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2564904"/>
            <a:ext cx="7704856" cy="1692771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00FF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FF"/>
                </a:solidFill>
                <a:latin typeface="Magneto" panose="04030805050802020D02" pitchFamily="82" charset="0"/>
              </a:rPr>
              <a:t>SOHO dans la culture </a:t>
            </a:r>
            <a:r>
              <a:rPr lang="fr-FR" sz="4000" dirty="0" smtClean="0">
                <a:solidFill>
                  <a:srgbClr val="FF00FF"/>
                </a:solidFill>
                <a:latin typeface="Magneto" panose="04030805050802020D02" pitchFamily="82" charset="0"/>
              </a:rPr>
              <a:t>pop</a:t>
            </a:r>
          </a:p>
          <a:p>
            <a:pPr algn="ctr"/>
            <a:endParaRPr lang="fr-FR" sz="4000" dirty="0">
              <a:solidFill>
                <a:srgbClr val="FF00FF"/>
              </a:solidFill>
              <a:latin typeface="Magneto" panose="04030805050802020D02" pitchFamily="82" charset="0"/>
            </a:endParaRPr>
          </a:p>
          <a:p>
            <a:pPr algn="ctr"/>
            <a:r>
              <a:rPr lang="fr-FR" sz="2000" dirty="0" smtClean="0">
                <a:solidFill>
                  <a:srgbClr val="FF00FF"/>
                </a:solidFill>
                <a:latin typeface="Magneto" panose="04030805050802020D02" pitchFamily="82" charset="0"/>
              </a:rPr>
              <a:t>Frédéric </a:t>
            </a:r>
            <a:r>
              <a:rPr lang="fr-FR" sz="2000" dirty="0" err="1" smtClean="0">
                <a:solidFill>
                  <a:srgbClr val="FF00FF"/>
                </a:solidFill>
                <a:latin typeface="Magneto" panose="04030805050802020D02" pitchFamily="82" charset="0"/>
              </a:rPr>
              <a:t>Auchère</a:t>
            </a:r>
            <a:endParaRPr lang="fr-FR" sz="4000" dirty="0" smtClean="0">
              <a:solidFill>
                <a:srgbClr val="FF00FF"/>
              </a:solidFill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66982"/>
            <a:ext cx="4778007" cy="35835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44007" cy="32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Frédéric Auchère\Documents\01 - Projects\02 - Space\SOHO\EIT\Museum\mac_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8" y="140940"/>
            <a:ext cx="3432076" cy="34320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rédéric Auchère\Documents\01 - Projects\02 - Space\SOHO\EIT\Museum\xbox-bgiant-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" y="3284984"/>
            <a:ext cx="4438188" cy="30689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32040" y="237372"/>
            <a:ext cx="3070302" cy="2975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5" name="Picture 3" descr="C:\Users\Frédéric Auchère\Documents\01 - Projects\02 - Space\SOHO\EIT\Museum\ps2-bgia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476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édéric Auchère\Documents\01 - Projects\02 - Space\SOHO\EIT\Museum\power_rangers_solar_strike_banner_by_joeshiba-d72g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23" y="287240"/>
            <a:ext cx="5161487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t="7922" r="14268" b="26812"/>
          <a:stretch/>
        </p:blipFill>
        <p:spPr>
          <a:xfrm>
            <a:off x="6012160" y="2868121"/>
            <a:ext cx="3131840" cy="3989879"/>
          </a:xfrm>
          <a:prstGeom prst="rect">
            <a:avLst/>
          </a:prstGeom>
        </p:spPr>
      </p:pic>
      <p:pic>
        <p:nvPicPr>
          <p:cNvPr id="5" name="affich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5" y="2899544"/>
            <a:ext cx="5604894" cy="3958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k_kidsclub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48064" y="44624"/>
            <a:ext cx="3935710" cy="28341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68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slight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5616" y="1996107"/>
            <a:ext cx="2035995" cy="2731742"/>
          </a:xfrm>
          <a:prstGeom prst="rect">
            <a:avLst/>
          </a:prstGeom>
          <a:ln w="12700">
            <a:miter lim="400000"/>
          </a:ln>
          <a:effectLst/>
        </p:spPr>
      </p:pic>
      <p:pic>
        <p:nvPicPr>
          <p:cNvPr id="1030" name="Picture 6" descr="C:\Users\Frédéric Auchère\Documents\01 - Projects\02 - Space\SOHO\EIT\Museum\PICT13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6049" r="3395"/>
          <a:stretch/>
        </p:blipFill>
        <p:spPr bwMode="auto">
          <a:xfrm>
            <a:off x="7238789" y="1977479"/>
            <a:ext cx="1905211" cy="2768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rédéric Auchère\Documents\01 - Projects\02 - Space\SOHO\EIT\Museum\k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1"/>
          <a:stretch/>
        </p:blipFill>
        <p:spPr bwMode="auto">
          <a:xfrm>
            <a:off x="-18116" y="980728"/>
            <a:ext cx="1228725" cy="47625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rédéric Auchère\Documents\01 - Projects\02 - Space\SOHO\EIT\Museum\20130116_0926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15" y="1984589"/>
            <a:ext cx="2066084" cy="27547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4454" r="10248"/>
          <a:stretch/>
        </p:blipFill>
        <p:spPr>
          <a:xfrm>
            <a:off x="3166640" y="1996774"/>
            <a:ext cx="1982375" cy="27304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794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6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8"/>
          <p:cNvSpPr>
            <a:spLocks noGrp="1"/>
          </p:cNvSpPr>
          <p:nvPr/>
        </p:nvSpPr>
        <p:spPr>
          <a:xfrm>
            <a:off x="35496" y="260648"/>
            <a:ext cx="3345479" cy="2232248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lvl1pPr marL="707186" marR="0" indent="-453186" algn="l" defTabSz="48260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057434" marR="0" indent="-422434" algn="l" defTabSz="48260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425734" marR="0" indent="-422434" algn="l" defTabSz="48260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1717155" marR="0" indent="-345555" algn="l" defTabSz="48260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098155" marR="0" indent="-345555" algn="l" defTabSz="48260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2722521" marR="0" indent="-614321" algn="l" defTabSz="48260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3078121" marR="0" indent="-614321" algn="l" defTabSz="48260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3433721" marR="0" indent="-614321" algn="l" defTabSz="48260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3789321" marR="0" indent="-614321" algn="l" defTabSz="48260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marL="254000" indent="0">
              <a:buNone/>
            </a:pPr>
            <a:r>
              <a:rPr sz="2400" b="1" dirty="0" smtClean="0">
                <a:solidFill>
                  <a:schemeClr val="tx1"/>
                </a:solidFill>
              </a:rPr>
              <a:t>1997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marL="25400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Les </a:t>
            </a:r>
            <a:r>
              <a:rPr lang="fr-FR" sz="2400" dirty="0" err="1" smtClean="0">
                <a:solidFill>
                  <a:schemeClr val="tx1"/>
                </a:solidFill>
              </a:rPr>
              <a:t>CMEs</a:t>
            </a:r>
            <a:r>
              <a:rPr lang="fr-FR" sz="2400" dirty="0" smtClean="0">
                <a:solidFill>
                  <a:schemeClr val="tx1"/>
                </a:solidFill>
              </a:rPr>
              <a:t> ‘tueuses’ arrivent dans la presse. </a:t>
            </a:r>
            <a:r>
              <a:rPr sz="2400" dirty="0" smtClean="0">
                <a:solidFill>
                  <a:schemeClr val="tx1"/>
                </a:solidFill>
              </a:rPr>
              <a:t>CNN</a:t>
            </a:r>
            <a:r>
              <a:rPr lang="fr-FR" sz="2400" dirty="0" smtClean="0">
                <a:solidFill>
                  <a:schemeClr val="tx1"/>
                </a:solidFill>
              </a:rPr>
              <a:t> &amp;</a:t>
            </a:r>
            <a:r>
              <a:rPr sz="2400" dirty="0" smtClean="0">
                <a:solidFill>
                  <a:schemeClr val="tx1"/>
                </a:solidFill>
              </a:rPr>
              <a:t> CBS u</a:t>
            </a:r>
            <a:r>
              <a:rPr lang="fr-FR" sz="2400" dirty="0" err="1" smtClean="0">
                <a:solidFill>
                  <a:schemeClr val="tx1"/>
                </a:solidFill>
              </a:rPr>
              <a:t>tilisent</a:t>
            </a:r>
            <a:r>
              <a:rPr lang="fr-FR" sz="2400" dirty="0" smtClean="0">
                <a:solidFill>
                  <a:schemeClr val="tx1"/>
                </a:solidFill>
              </a:rPr>
              <a:t> des</a:t>
            </a:r>
            <a:r>
              <a:rPr sz="2400" dirty="0" smtClean="0">
                <a:solidFill>
                  <a:schemeClr val="tx1"/>
                </a:solidFill>
              </a:rPr>
              <a:t> video</a:t>
            </a:r>
            <a:r>
              <a:rPr lang="fr-FR" sz="2400" dirty="0" smtClean="0">
                <a:solidFill>
                  <a:schemeClr val="tx1"/>
                </a:solidFill>
              </a:rPr>
              <a:t>s EIT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" name="Shape 129"/>
          <p:cNvSpPr/>
          <p:nvPr/>
        </p:nvSpPr>
        <p:spPr>
          <a:xfrm>
            <a:off x="179512" y="5089440"/>
            <a:ext cx="8745365" cy="157992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82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82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82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82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82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82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82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82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82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>
              <a:defRPr sz="2400" i="1"/>
            </a:pPr>
            <a:r>
              <a:rPr dirty="0">
                <a:solidFill>
                  <a:schemeClr val="tx1"/>
                </a:solidFill>
              </a:rPr>
              <a:t>CBS:  “The first shockwave from a massive solar belch is zapping planet Earth tonight. The sun-watching </a:t>
            </a:r>
            <a:r>
              <a:rPr dirty="0" smtClean="0">
                <a:solidFill>
                  <a:schemeClr val="tx1"/>
                </a:solidFill>
              </a:rPr>
              <a:t>satellite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SOHO </a:t>
            </a:r>
            <a:r>
              <a:rPr dirty="0" smtClean="0">
                <a:solidFill>
                  <a:schemeClr val="tx1"/>
                </a:solidFill>
              </a:rPr>
              <a:t>caught </a:t>
            </a:r>
            <a:r>
              <a:rPr dirty="0">
                <a:solidFill>
                  <a:schemeClr val="tx1"/>
                </a:solidFill>
              </a:rPr>
              <a:t>the scene, as the solar storm was ejected and propelled toward Earth at 2 </a:t>
            </a:r>
            <a:r>
              <a:rPr dirty="0">
                <a:solidFill>
                  <a:srgbClr val="FF0000"/>
                </a:solidFill>
              </a:rPr>
              <a:t>MILLION</a:t>
            </a:r>
            <a:r>
              <a:rPr dirty="0">
                <a:solidFill>
                  <a:schemeClr val="tx1"/>
                </a:solidFill>
              </a:rPr>
              <a:t> miles an hour. “</a:t>
            </a:r>
          </a:p>
        </p:txBody>
      </p:sp>
      <p:pic>
        <p:nvPicPr>
          <p:cNvPr id="4" name="CNN_19970408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6403" y="332656"/>
            <a:ext cx="5536749" cy="432048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16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HOrecent_coll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1948" y="908720"/>
            <a:ext cx="4596556" cy="4596555"/>
          </a:xfrm>
          <a:prstGeom prst="rect">
            <a:avLst/>
          </a:prstGeom>
          <a:ln w="12700"/>
        </p:spPr>
      </p:pic>
      <p:pic>
        <p:nvPicPr>
          <p:cNvPr id="4" name="SOHOmagcover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882054"/>
            <a:ext cx="4582295" cy="4582295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38720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hsographic_cov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2" y="476672"/>
            <a:ext cx="4095091" cy="585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" b="217"/>
          <a:stretch/>
        </p:blipFill>
        <p:spPr>
          <a:xfrm>
            <a:off x="4427984" y="332656"/>
            <a:ext cx="46085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92" y="7018"/>
            <a:ext cx="2267744" cy="3070525"/>
          </a:xfrm>
          <a:prstGeom prst="rect">
            <a:avLst/>
          </a:prstGeom>
        </p:spPr>
      </p:pic>
      <p:pic>
        <p:nvPicPr>
          <p:cNvPr id="2050" name="Picture 2" descr="C:\Users\Frédéric Auchère\Documents\01 - Projects\02 - Space\SOHO\EIT\Museum\sunday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52470" cy="381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018"/>
            <a:ext cx="2108557" cy="29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0" b="11617"/>
          <a:stretch/>
        </p:blipFill>
        <p:spPr>
          <a:xfrm>
            <a:off x="1" y="2924944"/>
            <a:ext cx="9143999" cy="3927724"/>
          </a:xfrm>
          <a:prstGeom prst="rect">
            <a:avLst/>
          </a:prstGeom>
        </p:spPr>
      </p:pic>
      <p:pic>
        <p:nvPicPr>
          <p:cNvPr id="2" name="Picture 3" descr="C:\Users\Frédéric Auchère\Documents\01 - Projects\02 - Space\SOHO\EIT\Museum\vlcsnap-683130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3" b="11733"/>
          <a:stretch/>
        </p:blipFill>
        <p:spPr bwMode="auto">
          <a:xfrm>
            <a:off x="2094083" y="9951"/>
            <a:ext cx="7049918" cy="29870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1123" y="-11384"/>
            <a:ext cx="2831080" cy="2831080"/>
          </a:xfrm>
          <a:prstGeom prst="rect">
            <a:avLst/>
          </a:prstGeom>
          <a:ln w="12700">
            <a:miter lim="400000"/>
          </a:ln>
          <a:effectLst/>
        </p:spPr>
      </p:pic>
      <p:pic>
        <p:nvPicPr>
          <p:cNvPr id="4" name="penderecki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823308" cy="2808312"/>
          </a:xfrm>
          <a:prstGeom prst="rect">
            <a:avLst/>
          </a:prstGeom>
          <a:ln w="12700">
            <a:miter lim="400000"/>
          </a:ln>
          <a:effectLst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03" y="1718869"/>
            <a:ext cx="3481797" cy="51391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5634698" cy="37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édéric Auchère\Documents\01 - Projects\02 - Space\SOHO\EIT\Museum\IMG_1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07488" cy="68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spaperSOHOsmall.jpg"/>
          <p:cNvPicPr>
            <a:picLocks noChangeAspect="1"/>
          </p:cNvPicPr>
          <p:nvPr/>
        </p:nvPicPr>
        <p:blipFill>
          <a:blip r:embed="rId3">
            <a:extLst/>
          </a:blip>
          <a:srcRect l="3224"/>
          <a:stretch>
            <a:fillRect/>
          </a:stretch>
        </p:blipFill>
        <p:spPr>
          <a:xfrm>
            <a:off x="6269" y="3848049"/>
            <a:ext cx="5357819" cy="3009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bc_uf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" y="0"/>
            <a:ext cx="3923928" cy="3840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full.png"/>
          <p:cNvPicPr>
            <a:picLocks noChangeAspect="1"/>
          </p:cNvPicPr>
          <p:nvPr/>
        </p:nvPicPr>
        <p:blipFill>
          <a:blip r:embed="rId5">
            <a:extLst/>
          </a:blip>
          <a:srcRect t="7594"/>
          <a:stretch>
            <a:fillRect/>
          </a:stretch>
        </p:blipFill>
        <p:spPr>
          <a:xfrm>
            <a:off x="5364088" y="3694838"/>
            <a:ext cx="2595433" cy="2398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C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77115" y="3196217"/>
            <a:ext cx="1166885" cy="1166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Ri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77115" y="4335590"/>
            <a:ext cx="1166885" cy="1166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dlufocs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51781" y="5502475"/>
            <a:ext cx="1166885" cy="1166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CNN_ufo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935372" y="13532"/>
            <a:ext cx="5183294" cy="30298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22910</TotalTime>
  <Words>84</Words>
  <Application>Microsoft Office PowerPoint</Application>
  <PresentationFormat>Affichage à l'écran (4:3)</PresentationFormat>
  <Paragraphs>20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Frédéric Auchère</dc:creator>
  <cp:lastModifiedBy>Frédéric Auchère</cp:lastModifiedBy>
  <cp:revision>3989</cp:revision>
  <dcterms:created xsi:type="dcterms:W3CDTF">2008-03-11T14:56:42Z</dcterms:created>
  <dcterms:modified xsi:type="dcterms:W3CDTF">2016-05-18T13:38:36Z</dcterms:modified>
</cp:coreProperties>
</file>